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87" r:id="rId4"/>
    <p:sldId id="289" r:id="rId5"/>
    <p:sldId id="354" r:id="rId6"/>
    <p:sldId id="355" r:id="rId7"/>
    <p:sldId id="356" r:id="rId8"/>
    <p:sldId id="357" r:id="rId9"/>
    <p:sldId id="285" r:id="rId10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Segoe UI" panose="020B0502040204020203" pitchFamily="34" charset="0"/>
      <p:regular r:id="rId14"/>
      <p:bold r:id="rId15"/>
      <p:italic r:id="rId16"/>
      <p:boldItalic r:id="rId17"/>
    </p:embeddedFont>
    <p:embeddedFont>
      <p:font typeface="等线 Light" panose="02010600030101010101" pitchFamily="2" charset="-122"/>
      <p:regular r:id="rId18"/>
    </p:embeddedFont>
    <p:embeddedFont>
      <p:font typeface="微软雅黑" panose="020B0503020204020204" pitchFamily="34" charset="-122"/>
      <p:regular r:id="rId19"/>
      <p:bold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5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0" autoAdjust="0"/>
    <p:restoredTop sz="93050" autoAdjust="0"/>
  </p:normalViewPr>
  <p:slideViewPr>
    <p:cSldViewPr snapToGrid="0">
      <p:cViewPr>
        <p:scale>
          <a:sx n="66" d="100"/>
          <a:sy n="66" d="100"/>
        </p:scale>
        <p:origin x="-440" y="-48"/>
      </p:cViewPr>
      <p:guideLst>
        <p:guide orient="horz" pos="205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8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19555" y="2641600"/>
            <a:ext cx="968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上汽大通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RV80C55</a:t>
            </a:r>
            <a:r>
              <a:rPr kumimoji="1" lang="zh-CN" altLang="en-US" sz="3600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车型介绍（经济版）</a:t>
            </a:r>
            <a:endParaRPr kumimoji="1" lang="zh-CN" altLang="en-US" sz="36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64260" y="16319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853440" y="5207635"/>
            <a:ext cx="1893585" cy="337185"/>
            <a:chOff x="6699250" y="2189553"/>
            <a:chExt cx="2005190" cy="377162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191910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5970mm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3410585" y="5207635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3050mm</a:t>
              </a: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5639435" y="5207635"/>
            <a:ext cx="1893810" cy="337185"/>
            <a:chOff x="9010650" y="4934689"/>
            <a:chExt cx="1894061" cy="337166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2272mm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8387080" y="5262880"/>
            <a:ext cx="1893810" cy="337185"/>
            <a:chOff x="9010650" y="4934689"/>
            <a:chExt cx="1894061" cy="337166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3850mm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8" name="图片 7" descr="DSC063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" y="1475105"/>
            <a:ext cx="4732655" cy="2880995"/>
          </a:xfrm>
          <a:prstGeom prst="rect">
            <a:avLst/>
          </a:prstGeom>
        </p:spPr>
      </p:pic>
      <p:pic>
        <p:nvPicPr>
          <p:cNvPr id="9" name="图片 8" descr="DSC063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20" y="1475105"/>
            <a:ext cx="4650105" cy="2880995"/>
          </a:xfrm>
          <a:prstGeom prst="rect">
            <a:avLst/>
          </a:prstGeom>
        </p:spPr>
      </p:pic>
      <p:pic>
        <p:nvPicPr>
          <p:cNvPr id="10" name="图片 9" descr="DSC063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115" y="1475105"/>
            <a:ext cx="2276475" cy="2880360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5225415" y="5542915"/>
            <a:ext cx="1613550" cy="337185"/>
            <a:chOff x="6699250" y="2224357"/>
            <a:chExt cx="1708650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163870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6AMT</a:t>
              </a: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2301240" y="4427855"/>
            <a:ext cx="1127141" cy="337185"/>
            <a:chOff x="6699250" y="2224357"/>
            <a:chExt cx="1193573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236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Carplay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2301240" y="4954270"/>
            <a:ext cx="2221881" cy="337185"/>
            <a:chOff x="6699250" y="2224357"/>
            <a:chExt cx="2352835" cy="377162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228288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69240" y="4986655"/>
            <a:ext cx="1163336" cy="337185"/>
            <a:chOff x="6699250" y="2224357"/>
            <a:chExt cx="1231901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定速巡航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5225415" y="4954270"/>
            <a:ext cx="1163336" cy="337185"/>
            <a:chOff x="6699250" y="2224357"/>
            <a:chExt cx="1231901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6845935" y="4921885"/>
            <a:ext cx="2753376" cy="337185"/>
            <a:chOff x="6699250" y="2224357"/>
            <a:chExt cx="2915656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84570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ESP+HHC（上坡辅助）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5225415" y="4447540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269240" y="5545455"/>
            <a:ext cx="3810651" cy="337185"/>
            <a:chOff x="6699250" y="2224357"/>
            <a:chExt cx="4035245" cy="377162"/>
          </a:xfrm>
        </p:grpSpPr>
        <p:sp>
          <p:nvSpPr>
            <p:cNvPr id="53" name="矩形 52"/>
            <p:cNvSpPr/>
            <p:nvPr/>
          </p:nvSpPr>
          <p:spPr>
            <a:xfrm>
              <a:off x="6769199" y="2224357"/>
              <a:ext cx="396529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上汽π柴油2.0T，139ps、330N·m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6845935" y="4458970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机械手刹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880110"/>
            <a:ext cx="4944745" cy="3314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055" y="869950"/>
            <a:ext cx="4975860" cy="33191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客厅卡座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80670" y="4986655"/>
            <a:ext cx="1391936" cy="337185"/>
            <a:chOff x="6699250" y="2224357"/>
            <a:chExt cx="1473975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4040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手动升降桌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280670" y="5565140"/>
            <a:ext cx="2138696" cy="337185"/>
            <a:chOff x="6699250" y="2224357"/>
            <a:chExt cx="2264746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19479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19寸智能触屏电视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6153785" y="4986655"/>
            <a:ext cx="1849136" cy="337185"/>
            <a:chOff x="6699250" y="2224357"/>
            <a:chExt cx="1958121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皮质可调节座椅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2535555" y="4986655"/>
            <a:ext cx="1391936" cy="337185"/>
            <a:chOff x="6699250" y="2224357"/>
            <a:chExt cx="1473975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4040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手推外翻窗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6153785" y="5611495"/>
            <a:ext cx="5671820" cy="337185"/>
            <a:chOff x="6699250" y="2224357"/>
            <a:chExt cx="5084900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5014951" cy="377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特鲁玛车载定频空调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（需外接市电使用）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8714740" y="4954270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4344670" y="4986655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2535555" y="5595620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4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" y="1226820"/>
            <a:ext cx="3997960" cy="2667000"/>
          </a:xfrm>
          <a:prstGeom prst="rect">
            <a:avLst/>
          </a:prstGeom>
        </p:spPr>
      </p:pic>
      <p:pic>
        <p:nvPicPr>
          <p:cNvPr id="3" name="图片 2" descr="DSC064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925" y="1228725"/>
            <a:ext cx="3993515" cy="2664460"/>
          </a:xfrm>
          <a:prstGeom prst="rect">
            <a:avLst/>
          </a:prstGeom>
        </p:spPr>
      </p:pic>
      <p:pic>
        <p:nvPicPr>
          <p:cNvPr id="7" name="图片 6" descr="DSC064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265" y="1226820"/>
            <a:ext cx="3996690" cy="26663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989330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grpSp>
        <p:nvGrpSpPr>
          <p:cNvPr id="11" name="组 142"/>
          <p:cNvGrpSpPr/>
          <p:nvPr/>
        </p:nvGrpSpPr>
        <p:grpSpPr>
          <a:xfrm>
            <a:off x="2268220" y="5654675"/>
            <a:ext cx="2024396" cy="337185"/>
            <a:chOff x="6699250" y="2224357"/>
            <a:chExt cx="2143710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07376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车载电磁炉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0" y="5662930"/>
            <a:ext cx="1578626" cy="337185"/>
            <a:chOff x="6699250" y="2224357"/>
            <a:chExt cx="1671667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60171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80L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4759960" y="5654675"/>
            <a:ext cx="2077736" cy="337185"/>
            <a:chOff x="6699250" y="2224357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餐具分区收纳抽屉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7251700" y="5667375"/>
            <a:ext cx="2679081" cy="337185"/>
            <a:chOff x="6699250" y="2224357"/>
            <a:chExt cx="2836981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冷热水龙头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不锈钢水槽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288290" y="6135370"/>
            <a:ext cx="2733691" cy="337185"/>
            <a:chOff x="6699250" y="2224357"/>
            <a:chExt cx="2894809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82486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146L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+65L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10138410" y="5654675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3429000" y="6137275"/>
            <a:ext cx="4272931" cy="337185"/>
            <a:chOff x="6699250" y="2224357"/>
            <a:chExt cx="4524769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445482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德国塞特福德房车专用马桶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+17L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7829550" y="6104890"/>
            <a:ext cx="2594626" cy="337185"/>
            <a:chOff x="6699250" y="2224357"/>
            <a:chExt cx="27475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6775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化妆镜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洗脸池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淋浴头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4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" y="1015365"/>
            <a:ext cx="2987040" cy="4479925"/>
          </a:xfrm>
          <a:prstGeom prst="rect">
            <a:avLst/>
          </a:prstGeom>
        </p:spPr>
      </p:pic>
      <p:pic>
        <p:nvPicPr>
          <p:cNvPr id="3" name="图片 2" descr="DSC064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140" y="1003935"/>
            <a:ext cx="2982595" cy="4472940"/>
          </a:xfrm>
          <a:prstGeom prst="rect">
            <a:avLst/>
          </a:prstGeom>
        </p:spPr>
      </p:pic>
      <p:pic>
        <p:nvPicPr>
          <p:cNvPr id="28" name="图片 27" descr="DSC064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910" y="1006475"/>
            <a:ext cx="2981325" cy="4470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93495" y="1784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</a:p>
        </p:txBody>
      </p:sp>
      <p:grpSp>
        <p:nvGrpSpPr>
          <p:cNvPr id="8" name="组 142"/>
          <p:cNvGrpSpPr/>
          <p:nvPr/>
        </p:nvGrpSpPr>
        <p:grpSpPr>
          <a:xfrm>
            <a:off x="280035" y="5779770"/>
            <a:ext cx="2765441" cy="337185"/>
            <a:chOff x="6699250" y="2224357"/>
            <a:chExt cx="2928430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85848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额头床：2100*1180mm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3302635" y="5779770"/>
            <a:ext cx="3100085" cy="337185"/>
            <a:chOff x="6699250" y="2224357"/>
            <a:chExt cx="3282798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321284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后置大床：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2000*1380mm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953250" y="5779770"/>
            <a:ext cx="2855611" cy="337185"/>
            <a:chOff x="6699250" y="2224357"/>
            <a:chExt cx="3023915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95396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卡座拼床：1560*900mm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5" name="组 142"/>
          <p:cNvGrpSpPr/>
          <p:nvPr/>
        </p:nvGrpSpPr>
        <p:grpSpPr>
          <a:xfrm>
            <a:off x="280035" y="6236970"/>
            <a:ext cx="1391935" cy="337185"/>
            <a:chOff x="6699250" y="2224357"/>
            <a:chExt cx="1473973" cy="377162"/>
          </a:xfrm>
        </p:grpSpPr>
        <p:sp>
          <p:nvSpPr>
            <p:cNvPr id="16" name="矩形 15"/>
            <p:cNvSpPr/>
            <p:nvPr/>
          </p:nvSpPr>
          <p:spPr>
            <a:xfrm>
              <a:off x="6769199" y="2224357"/>
              <a:ext cx="14040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床铺隐私帘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2103755" y="6236970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1" name="组 142"/>
          <p:cNvGrpSpPr/>
          <p:nvPr/>
        </p:nvGrpSpPr>
        <p:grpSpPr>
          <a:xfrm>
            <a:off x="5166360" y="6236970"/>
            <a:ext cx="1849136" cy="337185"/>
            <a:chOff x="6699250" y="2224357"/>
            <a:chExt cx="1958121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床铺防摔保险带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4" name="组 142"/>
          <p:cNvGrpSpPr/>
          <p:nvPr/>
        </p:nvGrpSpPr>
        <p:grpSpPr>
          <a:xfrm>
            <a:off x="7513320" y="6236970"/>
            <a:ext cx="1620535" cy="337185"/>
            <a:chOff x="6699250" y="2224357"/>
            <a:chExt cx="1716047" cy="377162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聚酯舒适床垫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7" name="图片 26" descr="DSC063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55" y="1272540"/>
            <a:ext cx="5442585" cy="3630295"/>
          </a:xfrm>
          <a:prstGeom prst="rect">
            <a:avLst/>
          </a:prstGeom>
        </p:spPr>
      </p:pic>
      <p:pic>
        <p:nvPicPr>
          <p:cNvPr id="2" name="图片 1" descr="DSC064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" y="1272540"/>
            <a:ext cx="5524500" cy="36849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530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188960" y="1489710"/>
            <a:ext cx="3867801" cy="337185"/>
            <a:chOff x="6699250" y="2224357"/>
            <a:chExt cx="4095762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402581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12V/200Ah铅酸（2.4kwh)，单发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188960" y="2150110"/>
            <a:ext cx="2432066" cy="337185"/>
            <a:chOff x="6699250" y="2224357"/>
            <a:chExt cx="2575407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50545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188960" y="284289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188960" y="3535680"/>
            <a:ext cx="3295031" cy="337185"/>
            <a:chOff x="6699250" y="2224357"/>
            <a:chExt cx="3489234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341928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遮阳棚灯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188960" y="4196080"/>
            <a:ext cx="2679081" cy="337185"/>
            <a:chOff x="6699250" y="2224357"/>
            <a:chExt cx="2836981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室内照明灯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温馨氛围灯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" name="组 142"/>
          <p:cNvGrpSpPr/>
          <p:nvPr/>
        </p:nvGrpSpPr>
        <p:grpSpPr>
          <a:xfrm>
            <a:off x="8188960" y="4856480"/>
            <a:ext cx="1163336" cy="337185"/>
            <a:chOff x="6699250" y="2224357"/>
            <a:chExt cx="1231901" cy="377162"/>
          </a:xfrm>
        </p:grpSpPr>
        <p:sp>
          <p:nvSpPr>
            <p:cNvPr id="17" name="矩形 16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柴油供暖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" y="1164590"/>
            <a:ext cx="7614285" cy="42894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ae0988f-ac39-47fb-ade8-08e2886218e4"/>
  <p:tag name="COMMONDATA" val="eyJoZGlkIjoiNTgyMmIzMTkzMTkyMmQzYjc0MzY3OWM2MWZiNjJiM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自定义</PresentationFormat>
  <Paragraphs>59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等线</vt:lpstr>
      <vt:lpstr>方正兰亭黑简体</vt:lpstr>
      <vt:lpstr>Segoe UI</vt:lpstr>
      <vt:lpstr>等线 Light</vt:lpstr>
      <vt:lpstr>微软雅黑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230</cp:revision>
  <dcterms:created xsi:type="dcterms:W3CDTF">2022-08-25T04:08:00Z</dcterms:created>
  <dcterms:modified xsi:type="dcterms:W3CDTF">2023-02-21T03:18:02Z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F01A8E48AC6DBB8CE09A05638ECD5856</vt:lpwstr>
  </property>
  <property fmtid="{D5CDD505-2E9C-101B-9397-08002B2CF9AE}" pid="3" name="KSOProductBuildVer">
    <vt:lpwstr>2052-11.1.0.13703</vt:lpwstr>
  </property>
</Properties>
</file>